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7" r:id="rId2"/>
    <p:sldId id="345" r:id="rId3"/>
    <p:sldId id="428" r:id="rId4"/>
    <p:sldId id="429" r:id="rId5"/>
    <p:sldId id="434" r:id="rId6"/>
    <p:sldId id="436" r:id="rId7"/>
    <p:sldId id="435" r:id="rId8"/>
    <p:sldId id="430" r:id="rId9"/>
    <p:sldId id="447" r:id="rId10"/>
    <p:sldId id="442" r:id="rId11"/>
    <p:sldId id="444" r:id="rId12"/>
    <p:sldId id="445" r:id="rId13"/>
    <p:sldId id="432" r:id="rId14"/>
    <p:sldId id="446" r:id="rId15"/>
    <p:sldId id="34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87" autoAdjust="0"/>
    <p:restoredTop sz="96265" autoAdjust="0"/>
  </p:normalViewPr>
  <p:slideViewPr>
    <p:cSldViewPr snapToGrid="0">
      <p:cViewPr>
        <p:scale>
          <a:sx n="75" d="100"/>
          <a:sy n="75" d="100"/>
        </p:scale>
        <p:origin x="-288" y="-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notesViewPr>
    <p:cSldViewPr snapToGrid="0">
      <p:cViewPr>
        <p:scale>
          <a:sx n="110" d="100"/>
          <a:sy n="110" d="100"/>
        </p:scale>
        <p:origin x="2574" y="-6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5D331B-F4F0-4B19-8583-B2C60BDB960C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D7FF6B-E29F-4A31-AC47-FC9DE0B72D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91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3B3A8F09-A2CE-4A21-832F-D7A80E4CBF6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428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890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276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981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8184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160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067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386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3359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7FF6B-E29F-4A31-AC47-FC9DE0B72D8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506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096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456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622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434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105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365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51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656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075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15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799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16B0-A4FB-429A-B958-74E2561CDA71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BCF4E-6D85-4760-A164-069613F25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0823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OceanoDunesPWP.com" TargetMode="External"/><Relationship Id="rId5" Type="http://schemas.openxmlformats.org/officeDocument/2006/relationships/hyperlink" Target="https://oceanodunespwp.com/en/contact" TargetMode="External"/><Relationship Id="rId4" Type="http://schemas.openxmlformats.org/officeDocument/2006/relationships/hyperlink" Target="https://oceanodunespwp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  <a:lumMod val="80000"/>
                <a:lumOff val="2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7087" y="233916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Plantagenet Cherokee" pitchFamily="18" charset="0"/>
              </a:rPr>
              <a:t>California State Parks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316" y="1678173"/>
            <a:ext cx="6400800" cy="1098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lantagenet Cherokee" pitchFamily="18" charset="0"/>
              </a:rPr>
              <a:t>Oceano </a:t>
            </a:r>
            <a:r>
              <a:rPr lang="en-US" sz="4000" dirty="0">
                <a:latin typeface="Plantagenet Cherokee" pitchFamily="18" charset="0"/>
              </a:rPr>
              <a:t>Dunes District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628" y="2500424"/>
            <a:ext cx="26701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5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879891"/>
            <a:ext cx="7315200" cy="566738"/>
          </a:xfrm>
        </p:spPr>
        <p:txBody>
          <a:bodyPr/>
          <a:lstStyle/>
          <a:p>
            <a:r>
              <a:rPr lang="en-US" dirty="0" smtClean="0"/>
              <a:t>Butterfly Grove Proposed Concept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7317" y="44826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9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879891"/>
            <a:ext cx="7315200" cy="566738"/>
          </a:xfrm>
        </p:spPr>
        <p:txBody>
          <a:bodyPr/>
          <a:lstStyle/>
          <a:p>
            <a:r>
              <a:rPr lang="en-US" dirty="0" smtClean="0"/>
              <a:t>Boardwalk Proposed Concept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1917" y="410160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01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879891"/>
            <a:ext cx="7315200" cy="566738"/>
          </a:xfrm>
        </p:spPr>
        <p:txBody>
          <a:bodyPr/>
          <a:lstStyle/>
          <a:p>
            <a:r>
              <a:rPr lang="en-US" dirty="0" smtClean="0"/>
              <a:t>Oso Flaco Proposed Concept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291" y="389720"/>
            <a:ext cx="7698052" cy="57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1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PWP Timeline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25" y="1627186"/>
            <a:ext cx="10672550" cy="4235010"/>
          </a:xfrm>
        </p:spPr>
      </p:pic>
      <p:sp>
        <p:nvSpPr>
          <p:cNvPr id="9" name="5-Point Star 8"/>
          <p:cNvSpPr/>
          <p:nvPr/>
        </p:nvSpPr>
        <p:spPr>
          <a:xfrm>
            <a:off x="1454046" y="4721902"/>
            <a:ext cx="614597" cy="599607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762964" y="4259705"/>
            <a:ext cx="614597" cy="599607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033127" y="4859311"/>
            <a:ext cx="614597" cy="599607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856060" y="4859311"/>
            <a:ext cx="614597" cy="5996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0435141" y="4859311"/>
            <a:ext cx="614597" cy="5996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9931" y="4859311"/>
            <a:ext cx="695004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3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PWP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Completed Public Workshop 3 completed</a:t>
            </a:r>
          </a:p>
          <a:p>
            <a:pPr lvl="1"/>
            <a:r>
              <a:rPr lang="en-US" dirty="0" smtClean="0"/>
              <a:t>December 10 &amp; 11, Arroyo Grande &amp; Bakersfield</a:t>
            </a:r>
          </a:p>
          <a:p>
            <a:r>
              <a:rPr lang="en-US" dirty="0"/>
              <a:t>Summarize public input on </a:t>
            </a:r>
            <a:r>
              <a:rPr lang="en-US" dirty="0" smtClean="0"/>
              <a:t>PWP Proposed </a:t>
            </a:r>
            <a:r>
              <a:rPr lang="en-US" dirty="0"/>
              <a:t>Options and </a:t>
            </a:r>
            <a:r>
              <a:rPr lang="en-US" dirty="0" smtClean="0"/>
              <a:t>Proposed Project </a:t>
            </a:r>
            <a:r>
              <a:rPr lang="en-US" dirty="0"/>
              <a:t>Concepts public meetings</a:t>
            </a:r>
          </a:p>
          <a:p>
            <a:r>
              <a:rPr lang="en-US" dirty="0" smtClean="0"/>
              <a:t>Prepare </a:t>
            </a:r>
            <a:r>
              <a:rPr lang="en-US" dirty="0"/>
              <a:t>Draft PWP</a:t>
            </a:r>
          </a:p>
          <a:p>
            <a:r>
              <a:rPr lang="en-US" dirty="0" smtClean="0"/>
              <a:t>Additional </a:t>
            </a:r>
            <a:r>
              <a:rPr lang="en-US" dirty="0"/>
              <a:t>Updates to State </a:t>
            </a:r>
            <a:r>
              <a:rPr lang="en-US" dirty="0" smtClean="0"/>
              <a:t>Coastal Commission </a:t>
            </a:r>
            <a:r>
              <a:rPr lang="en-US" dirty="0"/>
              <a:t>(Feb, Jun, Oct 2020)</a:t>
            </a:r>
          </a:p>
          <a:p>
            <a:r>
              <a:rPr lang="en-US" dirty="0" smtClean="0"/>
              <a:t>PWP </a:t>
            </a:r>
            <a:r>
              <a:rPr lang="en-US" dirty="0"/>
              <a:t>environmental </a:t>
            </a:r>
            <a:r>
              <a:rPr lang="en-US" dirty="0" smtClean="0"/>
              <a:t>review (summer </a:t>
            </a:r>
            <a:r>
              <a:rPr lang="en-US" dirty="0"/>
              <a:t>2020)</a:t>
            </a:r>
          </a:p>
          <a:p>
            <a:r>
              <a:rPr lang="en-US" dirty="0" smtClean="0"/>
              <a:t>PWP </a:t>
            </a:r>
            <a:r>
              <a:rPr lang="en-US" dirty="0"/>
              <a:t>approval and EIR </a:t>
            </a:r>
            <a:r>
              <a:rPr lang="en-US" dirty="0" smtClean="0"/>
              <a:t>Certification (fall </a:t>
            </a:r>
            <a:r>
              <a:rPr lang="en-US" dirty="0"/>
              <a:t>2020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352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0960" y="1600201"/>
            <a:ext cx="4001440" cy="3992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4677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Visit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https://OceanoDunesPWP.com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ubscribe 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https://OceanoDunesPWP.com/en/contact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Q</a:t>
            </a:r>
            <a:r>
              <a:rPr lang="en-US" dirty="0" smtClean="0"/>
              <a:t>uestions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info@OceanoDunesPWP.com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9447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Oceano Dunes District manages approximately 5,500 acres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Oceano Dunes State Vehicular Recreation Area</a:t>
            </a:r>
          </a:p>
          <a:p>
            <a:pPr lvl="1"/>
            <a:r>
              <a:rPr lang="en-US" dirty="0" smtClean="0"/>
              <a:t>Oso Flaco</a:t>
            </a:r>
          </a:p>
          <a:p>
            <a:r>
              <a:rPr lang="en-US" dirty="0" smtClean="0"/>
              <a:t>Pismo State Beach</a:t>
            </a:r>
          </a:p>
          <a:p>
            <a:pPr lvl="1"/>
            <a:r>
              <a:rPr lang="en-US" dirty="0" smtClean="0"/>
              <a:t>North Beach Campground</a:t>
            </a:r>
          </a:p>
          <a:p>
            <a:pPr lvl="1"/>
            <a:r>
              <a:rPr lang="en-US" dirty="0" smtClean="0"/>
              <a:t>Oceano Campground</a:t>
            </a:r>
          </a:p>
          <a:p>
            <a:pPr lvl="1"/>
            <a:r>
              <a:rPr lang="en-US" dirty="0" smtClean="0"/>
              <a:t>Pismo Dunes Natural Preserve</a:t>
            </a:r>
          </a:p>
          <a:p>
            <a:pPr lvl="1"/>
            <a:r>
              <a:rPr lang="en-US" dirty="0"/>
              <a:t>Pismo Lake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562" y="2060225"/>
            <a:ext cx="3440175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0382" y="274638"/>
            <a:ext cx="2552018" cy="35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7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5684" y="2194841"/>
            <a:ext cx="3360631" cy="2512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17637"/>
            <a:ext cx="10972800" cy="4698349"/>
          </a:xfrm>
        </p:spPr>
        <p:txBody>
          <a:bodyPr>
            <a:normAutofit/>
          </a:bodyPr>
          <a:lstStyle/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Annual </a:t>
            </a:r>
            <a:r>
              <a:rPr lang="en-US" sz="2600" dirty="0"/>
              <a:t>visitation of approximately 2 million</a:t>
            </a:r>
          </a:p>
          <a:p>
            <a:r>
              <a:rPr lang="en-US" sz="2600" dirty="0"/>
              <a:t>Diverse recreational opportunities </a:t>
            </a:r>
            <a:endParaRPr lang="en-US" sz="2600" dirty="0" smtClean="0"/>
          </a:p>
          <a:p>
            <a:r>
              <a:rPr lang="en-US" sz="2600" dirty="0"/>
              <a:t>Visitor Services</a:t>
            </a:r>
          </a:p>
          <a:p>
            <a:r>
              <a:rPr lang="en-US" sz="2600" dirty="0" smtClean="0"/>
              <a:t>Resource </a:t>
            </a:r>
            <a:r>
              <a:rPr lang="en-US" sz="2600" dirty="0"/>
              <a:t>Management </a:t>
            </a:r>
            <a:r>
              <a:rPr lang="en-US" sz="2600" dirty="0" smtClean="0"/>
              <a:t>Programs</a:t>
            </a:r>
          </a:p>
          <a:p>
            <a:r>
              <a:rPr lang="en-US" sz="2600" dirty="0"/>
              <a:t>Interpretive </a:t>
            </a:r>
            <a:r>
              <a:rPr lang="en-US" sz="2600" dirty="0" smtClean="0"/>
              <a:t>Programs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7658" y="274637"/>
            <a:ext cx="3782300" cy="2831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8089" y="3692762"/>
            <a:ext cx="4001438" cy="30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35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Works Plan (PWP)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17638"/>
            <a:ext cx="5386917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Long-range </a:t>
            </a:r>
            <a:r>
              <a:rPr lang="en-US" dirty="0"/>
              <a:t>land use and development plan in compliance with the California Coastal Act and California Resources Code </a:t>
            </a:r>
            <a:r>
              <a:rPr lang="en-US" dirty="0" smtClean="0"/>
              <a:t>(14 CCR § 13353) Reviewed </a:t>
            </a:r>
            <a:r>
              <a:rPr lang="en-US" dirty="0"/>
              <a:t>and certified by the California Coastal Commission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Covers </a:t>
            </a:r>
            <a:r>
              <a:rPr lang="en-US" dirty="0"/>
              <a:t>State Beach and SVRA operations and site specific development projects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6517" y="1417638"/>
            <a:ext cx="5389033" cy="3951288"/>
          </a:xfrm>
        </p:spPr>
        <p:txBody>
          <a:bodyPr/>
          <a:lstStyle/>
          <a:p>
            <a:r>
              <a:rPr lang="en-US" dirty="0" smtClean="0"/>
              <a:t>1975 General </a:t>
            </a:r>
            <a:r>
              <a:rPr lang="en-US" dirty="0"/>
              <a:t>Development </a:t>
            </a:r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Amended 1982 and 1994</a:t>
            </a:r>
          </a:p>
          <a:p>
            <a:pPr lvl="1"/>
            <a:r>
              <a:rPr lang="en-US" dirty="0" smtClean="0"/>
              <a:t>Predates California Coastal Act of 1976</a:t>
            </a:r>
          </a:p>
          <a:p>
            <a:endParaRPr lang="en-US" dirty="0" smtClean="0"/>
          </a:p>
          <a:p>
            <a:r>
              <a:rPr lang="en-US" dirty="0" smtClean="0"/>
              <a:t>Replaces </a:t>
            </a:r>
            <a:r>
              <a:rPr lang="en-US" dirty="0"/>
              <a:t>the </a:t>
            </a:r>
            <a:r>
              <a:rPr lang="en-US" dirty="0" smtClean="0"/>
              <a:t>existing 1982 </a:t>
            </a:r>
            <a:r>
              <a:rPr lang="en-US" dirty="0"/>
              <a:t>Coastal Development </a:t>
            </a:r>
            <a:r>
              <a:rPr lang="en-US" dirty="0" smtClean="0"/>
              <a:t>Permit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985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PWP</a:t>
            </a:r>
            <a:r>
              <a:rPr lang="en-US" dirty="0"/>
              <a:t>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17638"/>
            <a:ext cx="5386917" cy="3951288"/>
          </a:xfrm>
        </p:spPr>
        <p:txBody>
          <a:bodyPr>
            <a:normAutofit/>
          </a:bodyPr>
          <a:lstStyle/>
          <a:p>
            <a:r>
              <a:rPr lang="en-US" dirty="0"/>
              <a:t>Document existing conditions</a:t>
            </a:r>
          </a:p>
          <a:p>
            <a:r>
              <a:rPr lang="en-US" dirty="0"/>
              <a:t>Consider improvement projects and management programs to improve access for motorized and non-motorized recreation opportunities</a:t>
            </a:r>
          </a:p>
          <a:p>
            <a:r>
              <a:rPr lang="en-US" dirty="0"/>
              <a:t>Integrate other planning efforts and ensure consistency with the General Development Plan</a:t>
            </a:r>
          </a:p>
          <a:p>
            <a:r>
              <a:rPr lang="en-US" dirty="0"/>
              <a:t>Develop policies, goals and guidelines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6517" y="1417638"/>
            <a:ext cx="5389033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Concurrently, prepare </a:t>
            </a:r>
            <a:r>
              <a:rPr lang="en-US" dirty="0"/>
              <a:t>an Environmental Impact Report </a:t>
            </a:r>
            <a:r>
              <a:rPr lang="en-US" dirty="0" smtClean="0"/>
              <a:t>for </a:t>
            </a:r>
            <a:r>
              <a:rPr lang="en-US" dirty="0"/>
              <a:t>compliance with the California Environmental Quality Act </a:t>
            </a:r>
            <a:r>
              <a:rPr lang="en-US" dirty="0" smtClean="0"/>
              <a:t>for </a:t>
            </a:r>
            <a:r>
              <a:rPr lang="en-US" dirty="0"/>
              <a:t>the PWP and implementation of the proposed park improvement projects. </a:t>
            </a:r>
          </a:p>
        </p:txBody>
      </p:sp>
    </p:spTree>
    <p:extLst>
      <p:ext uri="{BB962C8B-B14F-4D97-AF65-F5344CB8AC3E}">
        <p14:creationId xmlns:p14="http://schemas.microsoft.com/office/powerpoint/2010/main" xmlns="" val="41459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Environmental </a:t>
            </a:r>
            <a:r>
              <a:rPr lang="en-US" dirty="0"/>
              <a:t>Impact Report </a:t>
            </a:r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Aesthetics</a:t>
            </a:r>
            <a:endParaRPr lang="en-US" dirty="0"/>
          </a:p>
          <a:p>
            <a:r>
              <a:rPr lang="en-US" dirty="0" smtClean="0"/>
              <a:t>Agriculture </a:t>
            </a:r>
            <a:r>
              <a:rPr lang="en-US" dirty="0"/>
              <a:t>and Forestry Resources</a:t>
            </a:r>
          </a:p>
          <a:p>
            <a:r>
              <a:rPr lang="en-US" dirty="0" smtClean="0"/>
              <a:t>Air </a:t>
            </a:r>
            <a:r>
              <a:rPr lang="en-US" dirty="0"/>
              <a:t>Quality</a:t>
            </a:r>
          </a:p>
          <a:p>
            <a:r>
              <a:rPr lang="en-US" dirty="0" smtClean="0"/>
              <a:t>Biological </a:t>
            </a:r>
            <a:r>
              <a:rPr lang="en-US" dirty="0"/>
              <a:t>Resources</a:t>
            </a:r>
          </a:p>
          <a:p>
            <a:r>
              <a:rPr lang="en-US" dirty="0" smtClean="0"/>
              <a:t>Cultural </a:t>
            </a:r>
            <a:r>
              <a:rPr lang="en-US" dirty="0"/>
              <a:t>Resources</a:t>
            </a:r>
          </a:p>
          <a:p>
            <a:r>
              <a:rPr lang="en-US" dirty="0" smtClean="0"/>
              <a:t>Energy</a:t>
            </a:r>
            <a:endParaRPr lang="en-US" dirty="0"/>
          </a:p>
          <a:p>
            <a:r>
              <a:rPr lang="en-US" dirty="0" smtClean="0"/>
              <a:t>Geology </a:t>
            </a:r>
            <a:r>
              <a:rPr lang="en-US" dirty="0"/>
              <a:t>and Soils</a:t>
            </a:r>
          </a:p>
          <a:p>
            <a:r>
              <a:rPr lang="en-US" dirty="0" smtClean="0"/>
              <a:t>Greenhouse Gas Emissions</a:t>
            </a:r>
          </a:p>
          <a:p>
            <a:r>
              <a:rPr lang="en-US" dirty="0" smtClean="0"/>
              <a:t>Hazards </a:t>
            </a:r>
            <a:r>
              <a:rPr lang="en-US" dirty="0"/>
              <a:t>and Hazardous Materials</a:t>
            </a:r>
          </a:p>
          <a:p>
            <a:r>
              <a:rPr lang="en-US" dirty="0"/>
              <a:t>Hydrology and Water Quality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Land </a:t>
            </a:r>
            <a:r>
              <a:rPr lang="en-US" dirty="0"/>
              <a:t>Use and Planning</a:t>
            </a:r>
          </a:p>
          <a:p>
            <a:r>
              <a:rPr lang="en-US" dirty="0" smtClean="0"/>
              <a:t>Mineral </a:t>
            </a:r>
            <a:r>
              <a:rPr lang="en-US" dirty="0"/>
              <a:t>Resources</a:t>
            </a:r>
          </a:p>
          <a:p>
            <a:r>
              <a:rPr lang="en-US" dirty="0" smtClean="0"/>
              <a:t>Noise</a:t>
            </a:r>
            <a:endParaRPr lang="en-US" dirty="0"/>
          </a:p>
          <a:p>
            <a:r>
              <a:rPr lang="en-US" dirty="0" smtClean="0"/>
              <a:t>Population </a:t>
            </a:r>
            <a:r>
              <a:rPr lang="en-US" dirty="0"/>
              <a:t>and Housing</a:t>
            </a:r>
          </a:p>
          <a:p>
            <a:r>
              <a:rPr lang="en-US" dirty="0" smtClean="0"/>
              <a:t>Public </a:t>
            </a:r>
            <a:r>
              <a:rPr lang="en-US" dirty="0"/>
              <a:t>Services</a:t>
            </a:r>
          </a:p>
          <a:p>
            <a:r>
              <a:rPr lang="en-US" dirty="0" smtClean="0"/>
              <a:t>Recreation</a:t>
            </a:r>
            <a:endParaRPr lang="en-US" dirty="0"/>
          </a:p>
          <a:p>
            <a:r>
              <a:rPr lang="en-US" dirty="0" smtClean="0"/>
              <a:t>Transportation </a:t>
            </a:r>
            <a:r>
              <a:rPr lang="en-US" dirty="0"/>
              <a:t>and Traffic</a:t>
            </a:r>
          </a:p>
          <a:p>
            <a:r>
              <a:rPr lang="en-US" dirty="0" smtClean="0"/>
              <a:t>Tribal </a:t>
            </a:r>
            <a:r>
              <a:rPr lang="en-US" dirty="0"/>
              <a:t>Cultural Resources</a:t>
            </a:r>
          </a:p>
          <a:p>
            <a:r>
              <a:rPr lang="en-US" dirty="0" smtClean="0"/>
              <a:t>Utilities </a:t>
            </a:r>
            <a:r>
              <a:rPr lang="en-US" dirty="0"/>
              <a:t>and Service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13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Planning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</a:t>
            </a:r>
            <a:r>
              <a:rPr lang="en-US" dirty="0"/>
              <a:t>Conservation </a:t>
            </a:r>
            <a:r>
              <a:rPr lang="en-US" dirty="0" smtClean="0"/>
              <a:t>Plan and Natural </a:t>
            </a:r>
            <a:r>
              <a:rPr lang="en-US" dirty="0"/>
              <a:t>Communities Conservation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Oceano </a:t>
            </a:r>
            <a:r>
              <a:rPr lang="en-US" dirty="0"/>
              <a:t>Dunes District </a:t>
            </a:r>
            <a:r>
              <a:rPr lang="en-US" dirty="0" smtClean="0"/>
              <a:t>Interpretive Management </a:t>
            </a:r>
            <a:r>
              <a:rPr lang="en-US" dirty="0"/>
              <a:t>Plan</a:t>
            </a:r>
          </a:p>
          <a:p>
            <a:r>
              <a:rPr lang="en-US" dirty="0" smtClean="0"/>
              <a:t>Coordination </a:t>
            </a:r>
            <a:r>
              <a:rPr lang="en-US" dirty="0"/>
              <a:t>with the San Luis </a:t>
            </a:r>
            <a:r>
              <a:rPr lang="en-US" dirty="0" smtClean="0"/>
              <a:t>Obispo Air </a:t>
            </a:r>
            <a:r>
              <a:rPr lang="en-US" dirty="0"/>
              <a:t>Pollution Control </a:t>
            </a:r>
            <a:r>
              <a:rPr lang="en-US" dirty="0" smtClean="0"/>
              <a:t>District on </a:t>
            </a:r>
            <a:r>
              <a:rPr lang="en-US" dirty="0"/>
              <a:t>air quality within the </a:t>
            </a:r>
            <a:r>
              <a:rPr lang="en-US" dirty="0" smtClean="0"/>
              <a:t>region</a:t>
            </a:r>
          </a:p>
          <a:p>
            <a:pPr lvl="1"/>
            <a:r>
              <a:rPr lang="en-US" dirty="0" smtClean="0"/>
              <a:t>Coastal </a:t>
            </a:r>
            <a:r>
              <a:rPr lang="en-US" dirty="0"/>
              <a:t>Dunes Dust Control: </a:t>
            </a:r>
            <a:r>
              <a:rPr lang="en-US" dirty="0" smtClean="0"/>
              <a:t>requirements and </a:t>
            </a:r>
            <a:r>
              <a:rPr lang="en-US" dirty="0"/>
              <a:t>emissions </a:t>
            </a:r>
            <a:r>
              <a:rPr lang="en-US" dirty="0" smtClean="0"/>
              <a:t>standards</a:t>
            </a:r>
          </a:p>
          <a:p>
            <a:pPr lvl="1"/>
            <a:r>
              <a:rPr lang="en-US" dirty="0" smtClean="0"/>
              <a:t>Stipulated </a:t>
            </a:r>
            <a:r>
              <a:rPr lang="en-US" dirty="0"/>
              <a:t>Abatement Order </a:t>
            </a:r>
          </a:p>
        </p:txBody>
      </p:sp>
    </p:spTree>
    <p:extLst>
      <p:ext uri="{BB962C8B-B14F-4D97-AF65-F5344CB8AC3E}">
        <p14:creationId xmlns:p14="http://schemas.microsoft.com/office/powerpoint/2010/main" xmlns="" val="26649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PWP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Oso Flaco Campground and Public Access </a:t>
            </a:r>
          </a:p>
          <a:p>
            <a:r>
              <a:rPr lang="en-US" dirty="0" smtClean="0"/>
              <a:t>Park Operation Yard</a:t>
            </a:r>
          </a:p>
          <a:p>
            <a:r>
              <a:rPr lang="en-US" dirty="0" smtClean="0"/>
              <a:t>Oceano Campground </a:t>
            </a:r>
            <a:r>
              <a:rPr lang="en-US" dirty="0"/>
              <a:t>I</a:t>
            </a:r>
            <a:r>
              <a:rPr lang="en-US" dirty="0" smtClean="0"/>
              <a:t>nfrastructure </a:t>
            </a:r>
            <a:r>
              <a:rPr lang="en-US" dirty="0"/>
              <a:t>I</a:t>
            </a:r>
            <a:r>
              <a:rPr lang="en-US" dirty="0" smtClean="0"/>
              <a:t>mprovement</a:t>
            </a:r>
          </a:p>
          <a:p>
            <a:r>
              <a:rPr lang="en-US" dirty="0" smtClean="0"/>
              <a:t>Pier Ave &amp; Grand Ave Entrance Stations</a:t>
            </a:r>
          </a:p>
          <a:p>
            <a:r>
              <a:rPr lang="en-US" dirty="0" smtClean="0"/>
              <a:t>Pier Ave Lifeguard Tower </a:t>
            </a:r>
          </a:p>
          <a:p>
            <a:r>
              <a:rPr lang="en-US" dirty="0" smtClean="0"/>
              <a:t>North Beach Campground Facility Improvements</a:t>
            </a:r>
          </a:p>
          <a:p>
            <a:r>
              <a:rPr lang="en-US" dirty="0"/>
              <a:t>Pismo State Beach Boardwalk</a:t>
            </a:r>
          </a:p>
          <a:p>
            <a:r>
              <a:rPr lang="en-US" dirty="0" smtClean="0"/>
              <a:t>Pismo State Beach Butterfly Grove </a:t>
            </a:r>
          </a:p>
        </p:txBody>
      </p:sp>
    </p:spTree>
    <p:extLst>
      <p:ext uri="{BB962C8B-B14F-4D97-AF65-F5344CB8AC3E}">
        <p14:creationId xmlns:p14="http://schemas.microsoft.com/office/powerpoint/2010/main" xmlns="" val="10575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0410" y="479723"/>
            <a:ext cx="4459857" cy="5946477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3210" y="5859462"/>
            <a:ext cx="3427090" cy="566738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/>
              <a:t>Park-wide</a:t>
            </a:r>
            <a:r>
              <a:rPr lang="en-US" b="1" dirty="0" smtClean="0"/>
              <a:t> </a:t>
            </a:r>
            <a:r>
              <a:rPr lang="en-US" sz="2200" b="1" dirty="0" smtClean="0"/>
              <a:t>Proposed</a:t>
            </a:r>
            <a:r>
              <a:rPr lang="en-US" b="1" dirty="0" smtClean="0"/>
              <a:t> </a:t>
            </a:r>
            <a:r>
              <a:rPr lang="en-US" sz="2200" b="1" dirty="0" smtClean="0"/>
              <a:t>Options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9290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5567</TotalTime>
  <Words>433</Words>
  <Application>Microsoft Office PowerPoint</Application>
  <PresentationFormat>Custom</PresentationFormat>
  <Paragraphs>102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California State Parks</vt:lpstr>
      <vt:lpstr>Who we are…</vt:lpstr>
      <vt:lpstr>What we do…</vt:lpstr>
      <vt:lpstr>Public Works Plan (PWP)</vt:lpstr>
      <vt:lpstr>PWP Process</vt:lpstr>
      <vt:lpstr>Environmental Impact Report Topics</vt:lpstr>
      <vt:lpstr>Other Planning Efforts</vt:lpstr>
      <vt:lpstr>PWP Projects</vt:lpstr>
      <vt:lpstr>Park-wide Proposed Options</vt:lpstr>
      <vt:lpstr>Butterfly Grove Proposed Concept</vt:lpstr>
      <vt:lpstr>Boardwalk Proposed Concept</vt:lpstr>
      <vt:lpstr>Oso Flaco Proposed Concept</vt:lpstr>
      <vt:lpstr>PWP Timeline</vt:lpstr>
      <vt:lpstr>PWP Next Steps</vt:lpstr>
      <vt:lpstr>Contact 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Oceano Dunes District-California State Parks</dc:title>
  <dc:creator>Carl Ribaudo</dc:creator>
  <cp:lastModifiedBy>Juana Merino</cp:lastModifiedBy>
  <cp:revision>337</cp:revision>
  <cp:lastPrinted>2018-05-30T17:22:34Z</cp:lastPrinted>
  <dcterms:created xsi:type="dcterms:W3CDTF">2018-03-02T13:23:41Z</dcterms:created>
  <dcterms:modified xsi:type="dcterms:W3CDTF">2020-02-10T16:06:19Z</dcterms:modified>
</cp:coreProperties>
</file>